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DF9F8-3EE1-C99D-32D3-AC2E1FFC3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16291-69A0-7803-6D1D-4E533EE8F7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C0F47-353D-4F2F-5F2E-5D723AD08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82F-FD9B-439F-B0B4-15D0D419CE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99D3F-8A0E-58FF-B083-C0D27C05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AC5E2-A12D-336D-B911-986C760D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D0B-0A45-4489-B714-AB9DE60C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3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109CE-C11C-BF81-E11D-B1D61EC05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253FB-9A1B-BD8F-EFAD-A26D91A92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624F6-A031-3D04-E5BD-515FA5915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82F-FD9B-439F-B0B4-15D0D419CE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F696-D58B-3916-F12B-86C4B369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418A4-0693-100A-4090-9B4CEDB40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D0B-0A45-4489-B714-AB9DE60C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1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0A7EDD-1959-2E0E-CE95-42544F0F3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C1596F-9423-8BC4-D3FF-52556CDA8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15A1E-0433-21DB-25B2-26AB1DCD5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82F-FD9B-439F-B0B4-15D0D419CE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08CE7-D51C-489C-599B-73E4ADA83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79D00-7106-7DAF-4E16-A79EE76B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D0B-0A45-4489-B714-AB9DE60C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1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72C4-DD56-5827-E776-9494AB7B4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E015-6ABC-1180-4C4D-A3267A285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C5D34-C184-05EA-A9C7-E8FC7338F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82F-FD9B-439F-B0B4-15D0D419CE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162CE-6436-A8D2-7C95-461C78FDB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6B11B-0024-5400-5D6D-03EAE7585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D0B-0A45-4489-B714-AB9DE60C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0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E963D-1D29-57D1-41E1-DF44E23E7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64A2F-E86B-1235-185C-5DBD59483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7909C-6DBE-7F87-5AB8-BC5F62C8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82F-FD9B-439F-B0B4-15D0D419CE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9E04F-659D-9DEF-81BE-59136706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7E48E-C3CF-40E6-D0E5-267AFA912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D0B-0A45-4489-B714-AB9DE60C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04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78A42-BCD0-02E6-4988-F990AC2D2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CD454-C824-7190-BDCA-A757A1F19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6C329-8A6D-9FE6-7009-90A4AA321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032F2-5002-166D-620E-1B35A8709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82F-FD9B-439F-B0B4-15D0D419CE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A9840-B1C1-4644-4C5C-F6BC34422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CAEBF-AE3A-A03D-86E9-5F92A2C25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D0B-0A45-4489-B714-AB9DE60C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6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308DE-AB73-BF9D-BAA7-DD87F71EE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BD881-4A1B-7410-FFC0-1BD1CAABF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7E6A4-EAD6-62DA-0270-5C30E2622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CC14A3-4FEB-9CEE-C934-51843EF53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A10F24-F023-7F23-57AB-06F8BA0B54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771BE-BE22-7EC9-7F96-099DA409A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82F-FD9B-439F-B0B4-15D0D419CE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A09342-2D9A-41DE-5750-F77551362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CE6230-5176-D455-F8C1-B9C89E6F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D0B-0A45-4489-B714-AB9DE60C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5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03BB9-2E4E-921F-4A38-F44A0DCE3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061988-414F-D61A-2E37-5BE2811DF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82F-FD9B-439F-B0B4-15D0D419CE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B4E17D-47FA-3405-FAB5-51D477DB7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069A3-47CA-8DFE-8BB4-78B567A5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D0B-0A45-4489-B714-AB9DE60C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4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F12544-26F6-58B0-465E-6BF4785F6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82F-FD9B-439F-B0B4-15D0D419CE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EA505E-12A6-033D-CB86-D598E5EFF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B9195-C7B5-E4B0-F132-772D5D46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D0B-0A45-4489-B714-AB9DE60C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0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2C7CE-CDF6-DF96-D3B1-ECF6DB5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B23A1-CFD3-1914-3772-4ED24B830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D5D62-B567-AEE3-4AE6-01D573B19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8590B-EDB8-24DF-CC0D-798C4217C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82F-FD9B-439F-B0B4-15D0D419CE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0A038-BCB4-22D0-90F6-646BC2C0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C8F5D-86DB-C103-A24C-78D24D95E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D0B-0A45-4489-B714-AB9DE60C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1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82A80-703E-7C74-72AA-923145355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1293D-BFA2-987B-6CEC-B2FAE1C92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0EA058-87A6-B227-CB27-DAF09B378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F911C-67E7-58B3-9917-FB711C63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82F-FD9B-439F-B0B4-15D0D419CE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F5D5D-6AAA-3BF4-1B9C-E6C12F0F3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EA4D0A-6B70-190D-8071-9D8088F0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D0B-0A45-4489-B714-AB9DE60C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9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C7987D-AEB2-6BA8-B93E-59D53677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C1CAA-AB22-386F-C251-246F3C96F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F68BD-1FF2-D605-8CF4-99DBD67F7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F6582F-FD9B-439F-B0B4-15D0D419CECF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CE8B2-E067-67F3-77AE-390BCF002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02BC3-13C4-D19A-2F7C-4B8FE9EB5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69ED0B-0A45-4489-B714-AB9DE60C1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7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0D381-5860-E18A-872D-1B7730ED3E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6832-8C8D-260A-D89B-8FC93177E5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A poster for a regional quiz&#10;&#10;Description automatically generated">
            <a:extLst>
              <a:ext uri="{FF2B5EF4-FFF2-40B4-BE49-F238E27FC236}">
                <a16:creationId xmlns:a16="http://schemas.microsoft.com/office/drawing/2014/main" id="{AF184221-2E7C-894E-0DF6-7B43FEFEC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92" y="0"/>
            <a:ext cx="589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637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Lake</dc:creator>
  <cp:lastModifiedBy>VAUGHT, DAWN</cp:lastModifiedBy>
  <cp:revision>2</cp:revision>
  <dcterms:created xsi:type="dcterms:W3CDTF">2024-04-04T11:26:21Z</dcterms:created>
  <dcterms:modified xsi:type="dcterms:W3CDTF">2024-04-17T18:31:12Z</dcterms:modified>
</cp:coreProperties>
</file>